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62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1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2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89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0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11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82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7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42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 trans="74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9523-F7F6-46C5-BE80-6DEF0E50C65A}" type="datetimeFigureOut">
              <a:rPr lang="it-IT" smtClean="0"/>
              <a:t>07/01/2017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68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0"/>
            <a:ext cx="7772400" cy="1470025"/>
          </a:xfrm>
        </p:spPr>
        <p:txBody>
          <a:bodyPr/>
          <a:lstStyle/>
          <a:p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HAPTIC RETARGETING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981700"/>
            <a:ext cx="8640960" cy="1752600"/>
          </a:xfrm>
        </p:spPr>
        <p:txBody>
          <a:bodyPr>
            <a:norm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Mahdi </a:t>
            </a:r>
            <a:r>
              <a:rPr lang="it-IT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Azmandian, </a:t>
            </a:r>
            <a:r>
              <a:rPr lang="it-IT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it-IT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Hancock, </a:t>
            </a:r>
            <a:r>
              <a:rPr lang="it-IT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Hrvoje </a:t>
            </a:r>
            <a:r>
              <a:rPr lang="it-IT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Benko, </a:t>
            </a:r>
            <a:r>
              <a:rPr lang="it-IT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Eyal </a:t>
            </a:r>
            <a:r>
              <a:rPr lang="it-IT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Ofek, </a:t>
            </a:r>
            <a:r>
              <a:rPr lang="it-IT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Andrew D. </a:t>
            </a:r>
            <a:r>
              <a:rPr lang="it-IT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Wilson</a:t>
            </a:r>
            <a:endParaRPr lang="it-IT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7350858" cy="3960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4" y="5445224"/>
            <a:ext cx="275430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Related work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55370"/>
              </p:ext>
            </p:extLst>
          </p:nvPr>
        </p:nvGraphicFramePr>
        <p:xfrm>
          <a:off x="683569" y="1470025"/>
          <a:ext cx="7772400" cy="52348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9045"/>
                <a:gridCol w="3983355"/>
              </a:tblGrid>
              <a:tr h="662831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HAPTIC &amp; WALKING</a:t>
                      </a:r>
                    </a:p>
                    <a:p>
                      <a:pPr algn="ctr"/>
                      <a:r>
                        <a:rPr lang="it-IT" dirty="0" smtClean="0"/>
                        <a:t>REDIRECTION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DOMINANCE OF VISUAL PERCEPTION</a:t>
                      </a:r>
                      <a:endParaRPr lang="it-IT" dirty="0"/>
                    </a:p>
                  </a:txBody>
                  <a:tcPr/>
                </a:tc>
              </a:tr>
              <a:tr h="394302"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algn="l"/>
                      <a:endParaRPr lang="it-IT" dirty="0"/>
                    </a:p>
                  </a:txBody>
                  <a:tcPr/>
                </a:tc>
              </a:tr>
              <a:tr h="39430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Sophisticated control mechanisms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Latency could be dangerous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</a:rPr>
                        <a:t>Expensive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it-IT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it-IT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When senses conflict, vision often dominates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 is also found to dominate proprioception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 can also dominate vestibular cues</a:t>
                      </a:r>
                      <a:endParaRPr lang="it-IT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l"/>
                      <a:endParaRPr lang="it-IT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31" y="2348879"/>
            <a:ext cx="2514600" cy="181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348880"/>
            <a:ext cx="25146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3568" y="3804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What Is the goal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55699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285750" indent="-285750"/>
            <a:r>
              <a:rPr lang="it-IT" sz="2400" b="1" dirty="0"/>
              <a:t>Reuse physical props to provide a sense of </a:t>
            </a:r>
            <a:r>
              <a:rPr lang="it-IT" sz="2400" b="1" dirty="0" smtClean="0"/>
              <a:t>touch</a:t>
            </a:r>
            <a:endParaRPr lang="it-IT" sz="2400" b="1" dirty="0"/>
          </a:p>
          <a:p>
            <a:pPr marL="285750" indent="-285750"/>
            <a:r>
              <a:rPr lang="it-IT" sz="2400" b="1" dirty="0"/>
              <a:t>Finding a mapping between the virtual and real coordinates </a:t>
            </a:r>
            <a:r>
              <a:rPr lang="it-IT" sz="2400" b="1" dirty="0" smtClean="0"/>
              <a:t>systems</a:t>
            </a:r>
            <a:endParaRPr lang="it-IT" sz="2400" b="1" dirty="0"/>
          </a:p>
          <a:p>
            <a:pPr marL="285750" indent="-285750"/>
            <a:r>
              <a:rPr lang="it-IT" sz="2400" b="1" dirty="0"/>
              <a:t>Support interactive manipulations </a:t>
            </a:r>
          </a:p>
          <a:p>
            <a:pPr marL="285750" indent="-285750"/>
            <a:r>
              <a:rPr lang="it-IT" sz="2400" b="1" dirty="0"/>
              <a:t>Not require careful placement or pre-computes positions of the </a:t>
            </a:r>
            <a:r>
              <a:rPr lang="it-IT" sz="2400" b="1" dirty="0" smtClean="0"/>
              <a:t>objects</a:t>
            </a:r>
            <a:endParaRPr lang="it-IT" sz="2400" b="1" dirty="0"/>
          </a:p>
          <a:p>
            <a:pPr marL="285750" indent="-285750"/>
            <a:r>
              <a:rPr lang="it-IT" sz="2400" b="1" dirty="0"/>
              <a:t>Minimal disturbing to the person</a:t>
            </a:r>
          </a:p>
        </p:txBody>
      </p:sp>
    </p:spTree>
    <p:extLst>
      <p:ext uri="{BB962C8B-B14F-4D97-AF65-F5344CB8AC3E}">
        <p14:creationId xmlns:p14="http://schemas.microsoft.com/office/powerpoint/2010/main" val="42214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IMLEMENTATION ENVIRONMENT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4" y="1556792"/>
            <a:ext cx="3929536" cy="2016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4" y="4219381"/>
            <a:ext cx="3929536" cy="2018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04" y="4221088"/>
            <a:ext cx="3929535" cy="2016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44" y="1556792"/>
            <a:ext cx="3929536" cy="20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Body warping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pic>
        <p:nvPicPr>
          <p:cNvPr id="5" name="Body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9754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World warping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pic>
        <p:nvPicPr>
          <p:cNvPr id="7" name="Worl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2390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Hybrid warping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pic>
        <p:nvPicPr>
          <p:cNvPr id="4" name="Hybri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26295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Results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garpunch DEMO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7830" y="1560829"/>
            <a:ext cx="185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/>
              <a:t>Precence analysis</a:t>
            </a:r>
            <a:endParaRPr lang="it-IT" b="1" dirty="0"/>
          </a:p>
        </p:txBody>
      </p:sp>
      <p:sp>
        <p:nvSpPr>
          <p:cNvPr id="3" name="Round Same Side Corner Rectangle 2"/>
          <p:cNvSpPr/>
          <p:nvPr/>
        </p:nvSpPr>
        <p:spPr>
          <a:xfrm>
            <a:off x="2987824" y="1484840"/>
            <a:ext cx="2520280" cy="504000"/>
          </a:xfrm>
          <a:prstGeom prst="round2SameRect">
            <a:avLst/>
          </a:prstGeom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Precence analysis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16832"/>
            <a:ext cx="4572000" cy="22419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ound Same Side Corner Rectangle 7"/>
          <p:cNvSpPr/>
          <p:nvPr/>
        </p:nvSpPr>
        <p:spPr>
          <a:xfrm>
            <a:off x="2987824" y="4437112"/>
            <a:ext cx="2520280" cy="504000"/>
          </a:xfrm>
          <a:prstGeom prst="round2SameRect">
            <a:avLst/>
          </a:prstGeom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Horizontal path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68" y="4869160"/>
            <a:ext cx="4572000" cy="1496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8923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garpunch DEMO" pitchFamily="50" charset="0"/>
              </a:rPr>
              <a:t>Conclusion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556992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r>
              <a:rPr lang="en-US" sz="2400" b="1" dirty="0" smtClean="0"/>
              <a:t>Participants </a:t>
            </a:r>
            <a:r>
              <a:rPr lang="en-US" sz="2400" b="1" dirty="0"/>
              <a:t>reported the highest sense of presence </a:t>
            </a:r>
            <a:r>
              <a:rPr lang="en-US" sz="2400" b="1" dirty="0" smtClean="0"/>
              <a:t>when using </a:t>
            </a:r>
            <a:r>
              <a:rPr lang="en-US" sz="2400" b="1" i="1" dirty="0" smtClean="0"/>
              <a:t>Hybrid</a:t>
            </a:r>
            <a:endParaRPr lang="en-US" sz="2400" b="1" dirty="0"/>
          </a:p>
          <a:p>
            <a:r>
              <a:rPr lang="en-US" sz="2400" b="1" i="1" dirty="0" smtClean="0"/>
              <a:t>Hybrid </a:t>
            </a:r>
            <a:r>
              <a:rPr lang="en-US" sz="2400" b="1" dirty="0"/>
              <a:t>also had advantages in terms of realism and </a:t>
            </a:r>
            <a:r>
              <a:rPr lang="en-US" sz="2400" b="1" dirty="0" smtClean="0"/>
              <a:t>quality of interface</a:t>
            </a:r>
            <a:endParaRPr lang="en-US" sz="2400" b="1" dirty="0"/>
          </a:p>
          <a:p>
            <a:r>
              <a:rPr lang="en-US" sz="2400" b="1" dirty="0" smtClean="0"/>
              <a:t>Path </a:t>
            </a:r>
            <a:r>
              <a:rPr lang="en-US" sz="2400" b="1" dirty="0"/>
              <a:t>analysis revealed that </a:t>
            </a:r>
            <a:r>
              <a:rPr lang="en-US" sz="2400" b="1" i="1" dirty="0"/>
              <a:t>World </a:t>
            </a:r>
            <a:r>
              <a:rPr lang="en-US" sz="2400" b="1" dirty="0"/>
              <a:t>had the most </a:t>
            </a:r>
            <a:r>
              <a:rPr lang="en-US" sz="2400" b="1" dirty="0" smtClean="0"/>
              <a:t>direct path</a:t>
            </a:r>
            <a:endParaRPr lang="it-IT" sz="2400" b="1" dirty="0"/>
          </a:p>
          <a:p>
            <a:r>
              <a:rPr lang="en-US" sz="2400" b="1" i="1" dirty="0" smtClean="0"/>
              <a:t>Body </a:t>
            </a:r>
            <a:r>
              <a:rPr lang="en-US" sz="2400" b="1" dirty="0"/>
              <a:t>led to more corrections near the target object </a:t>
            </a:r>
            <a:r>
              <a:rPr lang="en-US" sz="2400" b="1" dirty="0" smtClean="0"/>
              <a:t>than both </a:t>
            </a:r>
            <a:r>
              <a:rPr lang="en-US" sz="2400" b="1" i="1" dirty="0"/>
              <a:t>World </a:t>
            </a:r>
            <a:r>
              <a:rPr lang="en-US" sz="2400" b="1" dirty="0"/>
              <a:t>and </a:t>
            </a:r>
            <a:r>
              <a:rPr lang="en-US" sz="2400" b="1" i="1" dirty="0"/>
              <a:t>Hybrid</a:t>
            </a:r>
            <a:r>
              <a:rPr lang="en-US" sz="2400" b="1" dirty="0"/>
              <a:t>, suggesting that combining </a:t>
            </a:r>
            <a:r>
              <a:rPr lang="en-US" sz="2400" b="1" dirty="0" smtClean="0"/>
              <a:t>techniques can </a:t>
            </a:r>
            <a:r>
              <a:rPr lang="en-US" sz="2400" b="1" dirty="0"/>
              <a:t>help reduce the need for path </a:t>
            </a:r>
            <a:r>
              <a:rPr lang="en-US" sz="2400" b="1" dirty="0" smtClean="0"/>
              <a:t>correction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96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172</Words>
  <Application>Microsoft Office PowerPoint</Application>
  <PresentationFormat>On-screen Show (4:3)</PresentationFormat>
  <Paragraphs>39</Paragraphs>
  <Slides>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HAPTIC RETARGETING</vt:lpstr>
      <vt:lpstr>PowerPoint Presentation</vt:lpstr>
      <vt:lpstr>PowerPoint Presentation</vt:lpstr>
      <vt:lpstr>PowerPoint Presentation</vt:lpstr>
      <vt:lpstr>Body warping</vt:lpstr>
      <vt:lpstr>World warping</vt:lpstr>
      <vt:lpstr>Hybrid warping</vt:lpstr>
      <vt:lpstr>Results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Utente Windows</dc:creator>
  <cp:lastModifiedBy>Utente Windows</cp:lastModifiedBy>
  <cp:revision>21</cp:revision>
  <dcterms:created xsi:type="dcterms:W3CDTF">2017-01-06T11:39:13Z</dcterms:created>
  <dcterms:modified xsi:type="dcterms:W3CDTF">2017-01-07T09:35:08Z</dcterms:modified>
</cp:coreProperties>
</file>